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5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968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4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599" cy="509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74278"/>
            <a:ext cx="8763000" cy="165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523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5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976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6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33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7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5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93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6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68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9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7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92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7629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20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78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0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83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1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3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35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839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436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777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2019-10-07T03:59:14Z</dcterms:modified>
</cp:coreProperties>
</file>